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200" d="100"/>
          <a:sy n="200" d="100"/>
        </p:scale>
        <p:origin x="53" y="-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86065-E159-451E-BB0C-91EC476FE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53BD7-5406-4335-B988-85C9C0A590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C768E-A8A3-4F5F-B6E1-ADA6AA0B9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5A298-7A0C-4021-8645-B2583BBE8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D8500F-F08F-41EB-A176-646189070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7466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BA146-1C78-4625-B50D-7F54CC2DE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F7B761-1626-4A0D-9902-2CCFC1DE77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6345E-40EC-4D61-9103-44686A332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3F9C9-5843-48F6-AE52-4F361FBE9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4486B-622A-4B05-95C8-A68DEE3B2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5623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D391D2-F81C-4F30-99E7-B854162F25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0634B1-FB82-4A7F-8782-85A81FE38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82CA0-71E2-4F1A-99B6-85C10E4E8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BDBC0-5861-4798-9EF4-AF9EE2C7B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A6394-9982-453B-B0B4-0986B0EC4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8165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C5554-5642-484D-AF77-210DA0F21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472FB-0CD2-42C9-B9A7-1169D8FE0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F4F53-2E8A-4691-B691-6F6D456A0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72B57-D2ED-412D-BCB5-A6EC7835A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BEDA9F-6626-4F54-8802-FB245170B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1214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1ED3C-E9F7-437E-B6D6-2AE80B6FE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C2F07-0D54-4CAD-B1EA-4C3F52E6F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4EF03-CC1B-4A32-AA91-C66A142E6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1436F-7E5A-4494-A8F7-F1BFBE78A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2ED9B-571B-4A9F-83D3-B222F6906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9789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F6EE0-8E55-4E82-A84D-019A6B7DD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3AAFA-F762-4139-922B-28C889130A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01A94-3529-40C1-B14D-735C45555D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AE1AD-7DCF-4BB0-804A-39E37864C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FE02CA-94C2-403C-B4D2-FD95779C0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64204F-E733-4CE4-9610-EDE52AD54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6103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F77B9-3E87-437E-B194-3DC05CEAC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AC2ADB-8D2B-45B5-A8F5-D659ED655A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669FF4-4964-4EC2-9408-5E6605A266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2B0D52-3567-4927-BAE3-E6C99409C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F292B8-197A-4524-A1D1-D39B62FA7F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042197-11FB-4E72-9880-13B04A03D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9ABE31-43EA-49A3-9EEC-B507F54B9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12767C-D5AE-42D1-9143-A431CD39F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0471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26D7A-EE43-4DE8-848C-9FE7599E0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FB5CDB-06E3-4DD2-AE30-6E394A025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7FD0F0-DF98-4332-A8A8-4AD8C5C6A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B2D4ED-969F-4C81-BA47-7D0B33659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46214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A2724E-B20B-4F13-BD43-1D4131E0D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9E36CA-6727-4385-A12F-D79C07D96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5A4670-DDEF-4025-B485-CBB09CA4D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424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E22C-EDB5-4205-AD46-D6F1895A9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C0B21-1A37-430A-90AC-4EB6CB529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FEBF6F-E9AA-40BA-BEBF-FBED9D726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C3087B-5516-46F6-B25B-8614097B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90B08-BA77-4B0D-A5AC-BD6505F2B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FFD68B-DE8F-4921-A3C8-44B58D7E0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3295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F504E-60A2-4360-B025-482E3E7E9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94B18F-E17C-4909-BBAF-9C9FE1C3C9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A38FDC-2050-40A1-B4F9-92A32477AF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E62F03-03E2-4BBA-A2D2-92047D164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7FABEA-BA94-4F93-841A-FF69C24CC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D98727-50A5-46FB-953D-CA92787A4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8379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61B0E9-EF40-4F5A-B32F-D3343658B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65B76E-D156-4D9B-907D-808A075EA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CAB1D-3DA6-4752-9D43-42CFCF61C4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A882C-F8D7-4669-8E8C-C02155627D05}" type="datetimeFigureOut">
              <a:rPr lang="en-AU" smtClean="0"/>
              <a:t>8/06/2023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29339-15CC-49B3-915B-671AC1FB19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DB0D2-49DD-4F0C-BC08-C4E9ABDC70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8784C1-DEC1-48DD-8EB6-D59775D0400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0470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DF37C-9C4F-4D84-A970-AED1A84211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456D62-9B7F-45D0-9A37-22F7BEBF7E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82825B-6FE7-4584-A7E2-B993FAF57D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5" b="2545"/>
          <a:stretch/>
        </p:blipFill>
        <p:spPr>
          <a:xfrm>
            <a:off x="837907" y="248381"/>
            <a:ext cx="10187490" cy="611249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84231CC-7F72-4527-B88E-20665C9F56A8}"/>
              </a:ext>
            </a:extLst>
          </p:cNvPr>
          <p:cNvCxnSpPr>
            <a:cxnSpLocks/>
          </p:cNvCxnSpPr>
          <p:nvPr/>
        </p:nvCxnSpPr>
        <p:spPr>
          <a:xfrm flipH="1" flipV="1">
            <a:off x="1124793" y="3904407"/>
            <a:ext cx="1359462" cy="269388"/>
          </a:xfrm>
          <a:prstGeom prst="straightConnector1">
            <a:avLst/>
          </a:prstGeom>
          <a:ln w="762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DDFD26-8E1E-431E-A240-1682D0077991}"/>
              </a:ext>
            </a:extLst>
          </p:cNvPr>
          <p:cNvCxnSpPr>
            <a:cxnSpLocks/>
          </p:cNvCxnSpPr>
          <p:nvPr/>
        </p:nvCxnSpPr>
        <p:spPr>
          <a:xfrm>
            <a:off x="6125671" y="4919958"/>
            <a:ext cx="2605635" cy="485522"/>
          </a:xfrm>
          <a:prstGeom prst="straightConnector1">
            <a:avLst/>
          </a:prstGeom>
          <a:ln w="762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E2065A5-FE2C-4FBF-BE63-BEEEF1D3FDC4}"/>
              </a:ext>
            </a:extLst>
          </p:cNvPr>
          <p:cNvSpPr txBox="1"/>
          <p:nvPr/>
        </p:nvSpPr>
        <p:spPr>
          <a:xfrm rot="607666">
            <a:off x="1237328" y="4127025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ln w="635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Checkbank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444A421-8493-4F4D-AFF7-338AE8812E9A}"/>
              </a:ext>
            </a:extLst>
          </p:cNvPr>
          <p:cNvCxnSpPr>
            <a:cxnSpLocks/>
          </p:cNvCxnSpPr>
          <p:nvPr/>
        </p:nvCxnSpPr>
        <p:spPr>
          <a:xfrm flipV="1">
            <a:off x="6372478" y="1658867"/>
            <a:ext cx="521936" cy="1331141"/>
          </a:xfrm>
          <a:prstGeom prst="straightConnector1">
            <a:avLst/>
          </a:prstGeom>
          <a:ln w="762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5D5BF8C-D882-40B6-9935-31A90DAC04C0}"/>
              </a:ext>
            </a:extLst>
          </p:cNvPr>
          <p:cNvSpPr txBox="1"/>
          <p:nvPr/>
        </p:nvSpPr>
        <p:spPr>
          <a:xfrm>
            <a:off x="5676740" y="1554492"/>
            <a:ext cx="103810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r"/>
            <a:r>
              <a:rPr lang="en-AU" b="1" dirty="0">
                <a:ln w="6350">
                  <a:solidFill>
                    <a:schemeClr val="tx1"/>
                  </a:solidFill>
                </a:ln>
                <a:solidFill>
                  <a:schemeClr val="accent5">
                    <a:lumMod val="20000"/>
                    <a:lumOff val="80000"/>
                  </a:schemeClr>
                </a:solidFill>
              </a:rPr>
              <a:t>Flow </a:t>
            </a:r>
            <a:br>
              <a:rPr lang="en-AU" b="1" dirty="0">
                <a:ln w="6350">
                  <a:solidFill>
                    <a:schemeClr val="tx1"/>
                  </a:solidFill>
                </a:ln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r>
              <a:rPr lang="en-AU" b="1" dirty="0">
                <a:ln w="6350">
                  <a:solidFill>
                    <a:schemeClr val="tx1"/>
                  </a:solidFill>
                </a:ln>
                <a:solidFill>
                  <a:schemeClr val="accent5">
                    <a:lumMod val="20000"/>
                    <a:lumOff val="80000"/>
                  </a:schemeClr>
                </a:solidFill>
              </a:rPr>
              <a:t>direction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FD75B6-A7B8-49B9-B804-1312B1BAA513}"/>
              </a:ext>
            </a:extLst>
          </p:cNvPr>
          <p:cNvSpPr txBox="1"/>
          <p:nvPr/>
        </p:nvSpPr>
        <p:spPr>
          <a:xfrm>
            <a:off x="3273693" y="3965736"/>
            <a:ext cx="1488997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AU" b="1" dirty="0">
                <a:ln w="6350">
                  <a:solidFill>
                    <a:schemeClr val="tx1"/>
                  </a:solidFill>
                </a:ln>
                <a:solidFill>
                  <a:schemeClr val="accent5">
                    <a:lumMod val="20000"/>
                    <a:lumOff val="80000"/>
                  </a:schemeClr>
                </a:solidFill>
              </a:rPr>
              <a:t>Rocks reduce </a:t>
            </a:r>
          </a:p>
          <a:p>
            <a:pPr algn="ctr"/>
            <a:r>
              <a:rPr lang="en-AU" b="1" dirty="0">
                <a:ln w="6350">
                  <a:solidFill>
                    <a:schemeClr val="tx1"/>
                  </a:solidFill>
                </a:ln>
                <a:solidFill>
                  <a:schemeClr val="accent5">
                    <a:lumMod val="20000"/>
                    <a:lumOff val="80000"/>
                  </a:schemeClr>
                </a:solidFill>
              </a:rPr>
              <a:t>flow rate</a:t>
            </a:r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id="{F33B0EF7-B842-4E0A-B441-82078F4AFC53}"/>
              </a:ext>
            </a:extLst>
          </p:cNvPr>
          <p:cNvSpPr/>
          <p:nvPr/>
        </p:nvSpPr>
        <p:spPr>
          <a:xfrm rot="1480476" flipV="1">
            <a:off x="1420056" y="3489858"/>
            <a:ext cx="2127251" cy="1245165"/>
          </a:xfrm>
          <a:prstGeom prst="arc">
            <a:avLst>
              <a:gd name="adj1" fmla="val 16200000"/>
              <a:gd name="adj2" fmla="val 78712"/>
            </a:avLst>
          </a:prstGeom>
          <a:ln w="76200">
            <a:solidFill>
              <a:schemeClr val="accent5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8" name="Arc 27">
            <a:extLst>
              <a:ext uri="{FF2B5EF4-FFF2-40B4-BE49-F238E27FC236}">
                <a16:creationId xmlns:a16="http://schemas.microsoft.com/office/drawing/2014/main" id="{E49FCBEC-1E51-44DF-98E4-C45CEEA4E884}"/>
              </a:ext>
            </a:extLst>
          </p:cNvPr>
          <p:cNvSpPr/>
          <p:nvPr/>
        </p:nvSpPr>
        <p:spPr>
          <a:xfrm rot="494960" flipH="1" flipV="1">
            <a:off x="3738464" y="4453115"/>
            <a:ext cx="2734576" cy="1158196"/>
          </a:xfrm>
          <a:prstGeom prst="arc">
            <a:avLst>
              <a:gd name="adj1" fmla="val 17792071"/>
              <a:gd name="adj2" fmla="val 572721"/>
            </a:avLst>
          </a:prstGeom>
          <a:ln w="76200">
            <a:solidFill>
              <a:schemeClr val="accent5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28EEB2C-1639-4B6D-87A1-C883A5931F96}"/>
              </a:ext>
            </a:extLst>
          </p:cNvPr>
          <p:cNvCxnSpPr>
            <a:cxnSpLocks/>
          </p:cNvCxnSpPr>
          <p:nvPr/>
        </p:nvCxnSpPr>
        <p:spPr>
          <a:xfrm flipV="1">
            <a:off x="4129458" y="3633312"/>
            <a:ext cx="334691" cy="23758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7059814-C029-42D1-9415-7CEB552E295C}"/>
              </a:ext>
            </a:extLst>
          </p:cNvPr>
          <p:cNvCxnSpPr>
            <a:cxnSpLocks/>
          </p:cNvCxnSpPr>
          <p:nvPr/>
        </p:nvCxnSpPr>
        <p:spPr>
          <a:xfrm flipV="1">
            <a:off x="4395385" y="3683311"/>
            <a:ext cx="335498" cy="238158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42E1D77-D967-4020-B4DD-F0EA6A5FC5DE}"/>
              </a:ext>
            </a:extLst>
          </p:cNvPr>
          <p:cNvCxnSpPr>
            <a:cxnSpLocks/>
          </p:cNvCxnSpPr>
          <p:nvPr/>
        </p:nvCxnSpPr>
        <p:spPr>
          <a:xfrm flipV="1">
            <a:off x="4661312" y="3719226"/>
            <a:ext cx="388400" cy="275711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Arc 40">
            <a:extLst>
              <a:ext uri="{FF2B5EF4-FFF2-40B4-BE49-F238E27FC236}">
                <a16:creationId xmlns:a16="http://schemas.microsoft.com/office/drawing/2014/main" id="{09491C5D-14D9-4622-A2FD-4007E70D1390}"/>
              </a:ext>
            </a:extLst>
          </p:cNvPr>
          <p:cNvSpPr/>
          <p:nvPr/>
        </p:nvSpPr>
        <p:spPr>
          <a:xfrm rot="1480476" flipV="1">
            <a:off x="8845340" y="4727292"/>
            <a:ext cx="2127251" cy="1245165"/>
          </a:xfrm>
          <a:prstGeom prst="arc">
            <a:avLst>
              <a:gd name="adj1" fmla="val 16200000"/>
              <a:gd name="adj2" fmla="val 78712"/>
            </a:avLst>
          </a:prstGeom>
          <a:ln w="76200">
            <a:solidFill>
              <a:schemeClr val="accent5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104FAB4-3A87-406C-981D-EA393A4BDC89}"/>
              </a:ext>
            </a:extLst>
          </p:cNvPr>
          <p:cNvSpPr txBox="1"/>
          <p:nvPr/>
        </p:nvSpPr>
        <p:spPr>
          <a:xfrm>
            <a:off x="9553202" y="4943815"/>
            <a:ext cx="1381532" cy="9233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AU" b="1" dirty="0">
                <a:ln w="6350">
                  <a:solidFill>
                    <a:schemeClr val="tx1"/>
                  </a:solidFill>
                </a:ln>
                <a:solidFill>
                  <a:schemeClr val="accent5">
                    <a:lumMod val="20000"/>
                    <a:lumOff val="80000"/>
                  </a:schemeClr>
                </a:solidFill>
              </a:rPr>
              <a:t>Excess flows</a:t>
            </a:r>
          </a:p>
          <a:p>
            <a:pPr algn="ctr"/>
            <a:r>
              <a:rPr lang="en-AU" b="1" dirty="0">
                <a:ln w="6350">
                  <a:solidFill>
                    <a:schemeClr val="tx1"/>
                  </a:solidFill>
                </a:ln>
                <a:solidFill>
                  <a:schemeClr val="accent5">
                    <a:lumMod val="20000"/>
                    <a:lumOff val="80000"/>
                  </a:schemeClr>
                </a:solidFill>
              </a:rPr>
              <a:t>Spread over </a:t>
            </a:r>
          </a:p>
          <a:p>
            <a:pPr algn="ctr"/>
            <a:r>
              <a:rPr lang="en-AU" b="1" dirty="0">
                <a:ln w="6350">
                  <a:solidFill>
                    <a:schemeClr val="tx1"/>
                  </a:solidFill>
                </a:ln>
                <a:solidFill>
                  <a:schemeClr val="accent5">
                    <a:lumMod val="20000"/>
                    <a:lumOff val="80000"/>
                  </a:schemeClr>
                </a:solidFill>
              </a:rPr>
              <a:t>wide area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BBA37FF7-5E23-4BB3-89AF-A7C50DD51EE6}"/>
              </a:ext>
            </a:extLst>
          </p:cNvPr>
          <p:cNvCxnSpPr>
            <a:cxnSpLocks/>
          </p:cNvCxnSpPr>
          <p:nvPr/>
        </p:nvCxnSpPr>
        <p:spPr>
          <a:xfrm flipH="1">
            <a:off x="6653373" y="1906027"/>
            <a:ext cx="507775" cy="1242609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38F305E-3C2B-4A1E-A2AE-3988F7F3FB6D}"/>
              </a:ext>
            </a:extLst>
          </p:cNvPr>
          <p:cNvSpPr txBox="1"/>
          <p:nvPr/>
        </p:nvSpPr>
        <p:spPr>
          <a:xfrm rot="607666">
            <a:off x="6564651" y="5199450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ln w="6350">
                  <a:solidFill>
                    <a:schemeClr val="tx1"/>
                  </a:solidFill>
                </a:ln>
                <a:solidFill>
                  <a:schemeClr val="bg1">
                    <a:lumMod val="85000"/>
                  </a:schemeClr>
                </a:solidFill>
              </a:rPr>
              <a:t>Checkbank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1FE4774-8754-4FA2-9549-EBA859278DA4}"/>
              </a:ext>
            </a:extLst>
          </p:cNvPr>
          <p:cNvSpPr txBox="1"/>
          <p:nvPr/>
        </p:nvSpPr>
        <p:spPr>
          <a:xfrm>
            <a:off x="6910703" y="2350192"/>
            <a:ext cx="1358898" cy="9233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AU" b="1" dirty="0">
                <a:ln w="9525">
                  <a:solidFill>
                    <a:schemeClr val="tx1"/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</a:rPr>
              <a:t>Upstream </a:t>
            </a:r>
          </a:p>
          <a:p>
            <a:r>
              <a:rPr lang="en-AU" b="1" dirty="0">
                <a:ln w="9525">
                  <a:solidFill>
                    <a:schemeClr val="tx1"/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</a:rPr>
              <a:t>migration of</a:t>
            </a:r>
          </a:p>
          <a:p>
            <a:r>
              <a:rPr lang="en-AU" b="1" dirty="0">
                <a:ln w="9525">
                  <a:solidFill>
                    <a:schemeClr val="tx1"/>
                  </a:solidFill>
                </a:ln>
                <a:solidFill>
                  <a:schemeClr val="accent4">
                    <a:lumMod val="60000"/>
                    <a:lumOff val="40000"/>
                  </a:schemeClr>
                </a:solidFill>
              </a:rPr>
              <a:t>gully head</a:t>
            </a:r>
          </a:p>
        </p:txBody>
      </p:sp>
    </p:spTree>
    <p:extLst>
      <p:ext uri="{BB962C8B-B14F-4D97-AF65-F5344CB8AC3E}">
        <p14:creationId xmlns:p14="http://schemas.microsoft.com/office/powerpoint/2010/main" val="4007870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399603-31A6-4264-9D9D-F17BB01418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 b="10000"/>
          <a:stretch/>
        </p:blipFill>
        <p:spPr>
          <a:xfrm>
            <a:off x="889957" y="258818"/>
            <a:ext cx="10188000" cy="6112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0159743-CD05-4828-80F6-6A05E72173DB}"/>
              </a:ext>
            </a:extLst>
          </p:cNvPr>
          <p:cNvSpPr txBox="1"/>
          <p:nvPr/>
        </p:nvSpPr>
        <p:spPr>
          <a:xfrm>
            <a:off x="2438446" y="1902450"/>
            <a:ext cx="142038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AU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Direction of</a:t>
            </a:r>
          </a:p>
          <a:p>
            <a:pPr algn="ctr"/>
            <a:r>
              <a:rPr lang="en-AU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water course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D8D8916-88FC-4517-8898-4112960CD5E1}"/>
              </a:ext>
            </a:extLst>
          </p:cNvPr>
          <p:cNvSpPr/>
          <p:nvPr/>
        </p:nvSpPr>
        <p:spPr>
          <a:xfrm rot="1480476">
            <a:off x="1429822" y="2628041"/>
            <a:ext cx="1908379" cy="576637"/>
          </a:xfrm>
          <a:prstGeom prst="arc">
            <a:avLst>
              <a:gd name="adj1" fmla="val 11311449"/>
              <a:gd name="adj2" fmla="val 20873455"/>
            </a:avLst>
          </a:prstGeom>
          <a:ln w="76200">
            <a:solidFill>
              <a:schemeClr val="accent5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DFD01BDF-A06F-4544-BDFA-16BA412DF9E1}"/>
              </a:ext>
            </a:extLst>
          </p:cNvPr>
          <p:cNvSpPr/>
          <p:nvPr/>
        </p:nvSpPr>
        <p:spPr>
          <a:xfrm rot="9026312" flipV="1">
            <a:off x="3435053" y="2526434"/>
            <a:ext cx="1362320" cy="541356"/>
          </a:xfrm>
          <a:prstGeom prst="arc">
            <a:avLst>
              <a:gd name="adj1" fmla="val 14052038"/>
              <a:gd name="adj2" fmla="val 21215256"/>
            </a:avLst>
          </a:prstGeom>
          <a:ln w="76200">
            <a:solidFill>
              <a:schemeClr val="accent5"/>
            </a:solidFill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DA4FF15-1562-40C9-8FC9-83357B858950}"/>
              </a:ext>
            </a:extLst>
          </p:cNvPr>
          <p:cNvCxnSpPr>
            <a:cxnSpLocks/>
          </p:cNvCxnSpPr>
          <p:nvPr/>
        </p:nvCxnSpPr>
        <p:spPr>
          <a:xfrm flipH="1">
            <a:off x="3040810" y="3354037"/>
            <a:ext cx="288985" cy="1334314"/>
          </a:xfrm>
          <a:prstGeom prst="straightConnector1">
            <a:avLst/>
          </a:prstGeom>
          <a:ln w="762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24621D2-B61A-4521-AD84-6831F299A730}"/>
              </a:ext>
            </a:extLst>
          </p:cNvPr>
          <p:cNvSpPr txBox="1"/>
          <p:nvPr/>
        </p:nvSpPr>
        <p:spPr>
          <a:xfrm>
            <a:off x="1563011" y="4300432"/>
            <a:ext cx="1456232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r"/>
            <a:r>
              <a:rPr lang="en-AU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Head of </a:t>
            </a:r>
          </a:p>
          <a:p>
            <a:pPr algn="r"/>
            <a:r>
              <a:rPr lang="en-AU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erosion gully </a:t>
            </a:r>
          </a:p>
        </p:txBody>
      </p:sp>
    </p:spTree>
    <p:extLst>
      <p:ext uri="{BB962C8B-B14F-4D97-AF65-F5344CB8AC3E}">
        <p14:creationId xmlns:p14="http://schemas.microsoft.com/office/powerpoint/2010/main" val="1612526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8409</TotalTime>
  <Words>28</Words>
  <Application>Microsoft Office PowerPoint</Application>
  <PresentationFormat>Widescreen</PresentationFormat>
  <Paragraphs>15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Angus Eugene Retallack</dc:creator>
  <cp:lastModifiedBy>Angus Eugene Retallack</cp:lastModifiedBy>
  <cp:revision>22</cp:revision>
  <dcterms:created xsi:type="dcterms:W3CDTF">2023-05-26T05:32:38Z</dcterms:created>
  <dcterms:modified xsi:type="dcterms:W3CDTF">2023-06-14T02:03:47Z</dcterms:modified>
</cp:coreProperties>
</file>

<file path=docProps/thumbnail.jpeg>
</file>